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9081" y="-838201"/>
            <a:ext cx="8001000" cy="2971801"/>
          </a:xfrm>
        </p:spPr>
        <p:txBody>
          <a:bodyPr/>
          <a:lstStyle/>
          <a:p>
            <a:r>
              <a:rPr lang="hr-HR" dirty="0" smtClean="0"/>
              <a:t>Moj kućni ljubimac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18" y="2558143"/>
            <a:ext cx="2328912" cy="342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93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0"/>
            <a:ext cx="8534400" cy="3615267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Ime mi je Bella. Ja sam pas pasmine bigl. Stara sam 8 i pol godina i potječem iz Vinkovaca.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288" y="2416629"/>
            <a:ext cx="4267055" cy="377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68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59229"/>
            <a:ext cx="8534400" cy="2046514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Boravim u kući svojih vlasnika. Imam i malo dvorište, ali više volim biti unutra, čak sam naučila sama si otvoriti vrata, a najdraže mi je zimi sklupčati se pokraj tople peći.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5" y="2122715"/>
            <a:ext cx="3332480" cy="44631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856" y="2405743"/>
            <a:ext cx="3002288" cy="322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99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381001"/>
            <a:ext cx="8534400" cy="2133600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Jedem pseće keksiće i konzerve, a ponekad me nagrade kuhanim jelom. Kažu da sam pre debela, ali ja jako volim papati.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36" y="2329543"/>
            <a:ext cx="3604092" cy="392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76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15686"/>
            <a:ext cx="8534400" cy="1654629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Kada mi kažu „Bella laj”, ja zalajem jer znam da ću tada dobiti poslasticu.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665" y="2079171"/>
            <a:ext cx="2805747" cy="4474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59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154" y="522513"/>
            <a:ext cx="8534400" cy="1436915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Redovito me cijepe i stavljaju mi ampule protiv nametnika, a dva puta godišnje dobijem i tabletu protiv crijevnih parazita.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83" y="1959428"/>
            <a:ext cx="3521554" cy="4528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09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955" y="0"/>
            <a:ext cx="8534400" cy="2035629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Izradio: Ivor Dušanić, 5.a razred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</TotalTime>
  <Words>131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Slice</vt:lpstr>
      <vt:lpstr>Moj kućni ljubimac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 kućni ljubimac</dc:title>
  <dc:creator>Windows korisnik</dc:creator>
  <cp:lastModifiedBy>Windows korisnik</cp:lastModifiedBy>
  <cp:revision>2</cp:revision>
  <dcterms:created xsi:type="dcterms:W3CDTF">2020-10-24T08:24:11Z</dcterms:created>
  <dcterms:modified xsi:type="dcterms:W3CDTF">2020-10-24T08:38:36Z</dcterms:modified>
</cp:coreProperties>
</file>